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2"/>
  </p:notesMasterIdLst>
  <p:sldIdLst>
    <p:sldId id="284" r:id="rId2"/>
    <p:sldId id="285" r:id="rId3"/>
    <p:sldId id="286" r:id="rId4"/>
    <p:sldId id="287" r:id="rId5"/>
    <p:sldId id="288" r:id="rId6"/>
    <p:sldId id="289" r:id="rId7"/>
    <p:sldId id="290" r:id="rId8"/>
    <p:sldId id="291" r:id="rId9"/>
    <p:sldId id="292" r:id="rId10"/>
    <p:sldId id="293" r:id="rId11"/>
  </p:sldIdLst>
  <p:sldSz cx="7775575" cy="1382395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4400" userDrawn="1">
          <p15:clr>
            <a:srgbClr val="A4A3A4"/>
          </p15:clr>
        </p15:guide>
        <p15:guide id="2" pos="2449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99CC"/>
    <a:srgbClr val="FFCC99"/>
    <a:srgbClr val="CCFF99"/>
    <a:srgbClr val="66CCFF"/>
    <a:srgbClr val="FF9999"/>
    <a:srgbClr val="CC99FF"/>
    <a:srgbClr val="33CCFF"/>
    <a:srgbClr val="0066FF"/>
    <a:srgbClr val="00CCFF"/>
    <a:srgbClr val="FFCC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090" autoAdjust="0"/>
  </p:normalViewPr>
  <p:slideViewPr>
    <p:cSldViewPr snapToGrid="0" snapToObjects="1">
      <p:cViewPr varScale="1">
        <p:scale>
          <a:sx n="52" d="100"/>
          <a:sy n="52" d="100"/>
        </p:scale>
        <p:origin x="3462" y="84"/>
      </p:cViewPr>
      <p:guideLst>
        <p:guide orient="horz" pos="4400"/>
        <p:guide pos="2449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6BDAF28-DB20-48BF-854D-070D1E7049D5}" type="datetimeFigureOut">
              <a:rPr kumimoji="1" lang="ja-JP" altLang="en-US" smtClean="0"/>
              <a:t>2026/8/29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2560638" y="1143000"/>
            <a:ext cx="173672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39AD205-439A-43C3-86C8-58FB9B31BD6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3347179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37376" y="4294386"/>
            <a:ext cx="4956929" cy="2963189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74752" y="7833572"/>
            <a:ext cx="4082177" cy="3532787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29160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58320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87480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1664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45801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174961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04121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33281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0663" y="8883169"/>
            <a:ext cx="4956929" cy="2745590"/>
          </a:xfrm>
        </p:spPr>
        <p:txBody>
          <a:bodyPr anchor="t"/>
          <a:lstStyle>
            <a:lvl1pPr algn="l">
              <a:defRPr sz="2551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0663" y="5859181"/>
            <a:ext cx="4956929" cy="3023988"/>
          </a:xfrm>
        </p:spPr>
        <p:txBody>
          <a:bodyPr anchor="b"/>
          <a:lstStyle>
            <a:lvl1pPr marL="0" indent="0">
              <a:buNone/>
              <a:defRPr sz="1276">
                <a:solidFill>
                  <a:schemeClr val="tx1">
                    <a:tint val="75000"/>
                  </a:schemeClr>
                </a:solidFill>
              </a:defRPr>
            </a:lvl1pPr>
            <a:lvl2pPr marL="291602" indent="0">
              <a:buNone/>
              <a:defRPr sz="1148">
                <a:solidFill>
                  <a:schemeClr val="tx1">
                    <a:tint val="75000"/>
                  </a:schemeClr>
                </a:solidFill>
              </a:defRPr>
            </a:lvl2pPr>
            <a:lvl3pPr marL="583204" indent="0">
              <a:buNone/>
              <a:defRPr sz="1020">
                <a:solidFill>
                  <a:schemeClr val="tx1">
                    <a:tint val="75000"/>
                  </a:schemeClr>
                </a:solidFill>
              </a:defRPr>
            </a:lvl3pPr>
            <a:lvl4pPr marL="874806" indent="0">
              <a:buNone/>
              <a:defRPr sz="893">
                <a:solidFill>
                  <a:schemeClr val="tx1">
                    <a:tint val="75000"/>
                  </a:schemeClr>
                </a:solidFill>
              </a:defRPr>
            </a:lvl4pPr>
            <a:lvl5pPr marL="1166409" indent="0">
              <a:buNone/>
              <a:defRPr sz="893">
                <a:solidFill>
                  <a:schemeClr val="tx1">
                    <a:tint val="75000"/>
                  </a:schemeClr>
                </a:solidFill>
              </a:defRPr>
            </a:lvl5pPr>
            <a:lvl6pPr marL="1458011" indent="0">
              <a:buNone/>
              <a:defRPr sz="893">
                <a:solidFill>
                  <a:schemeClr val="tx1">
                    <a:tint val="75000"/>
                  </a:schemeClr>
                </a:solidFill>
              </a:defRPr>
            </a:lvl6pPr>
            <a:lvl7pPr marL="1749613" indent="0">
              <a:buNone/>
              <a:defRPr sz="893">
                <a:solidFill>
                  <a:schemeClr val="tx1">
                    <a:tint val="75000"/>
                  </a:schemeClr>
                </a:solidFill>
              </a:defRPr>
            </a:lvl7pPr>
            <a:lvl8pPr marL="2041215" indent="0">
              <a:buNone/>
              <a:defRPr sz="893">
                <a:solidFill>
                  <a:schemeClr val="tx1">
                    <a:tint val="75000"/>
                  </a:schemeClr>
                </a:solidFill>
              </a:defRPr>
            </a:lvl8pPr>
            <a:lvl9pPr marL="2332817" indent="0">
              <a:buNone/>
              <a:defRPr sz="89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91584" y="3225589"/>
            <a:ext cx="2575659" cy="9123168"/>
          </a:xfrm>
        </p:spPr>
        <p:txBody>
          <a:bodyPr/>
          <a:lstStyle>
            <a:lvl1pPr>
              <a:defRPr sz="1786"/>
            </a:lvl1pPr>
            <a:lvl2pPr>
              <a:defRPr sz="1531"/>
            </a:lvl2pPr>
            <a:lvl3pPr>
              <a:defRPr sz="1276"/>
            </a:lvl3pPr>
            <a:lvl4pPr>
              <a:defRPr sz="1148"/>
            </a:lvl4pPr>
            <a:lvl5pPr>
              <a:defRPr sz="1148"/>
            </a:lvl5pPr>
            <a:lvl6pPr>
              <a:defRPr sz="1148"/>
            </a:lvl6pPr>
            <a:lvl7pPr>
              <a:defRPr sz="1148"/>
            </a:lvl7pPr>
            <a:lvl8pPr>
              <a:defRPr sz="1148"/>
            </a:lvl8pPr>
            <a:lvl9pPr>
              <a:defRPr sz="1148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964438" y="3225589"/>
            <a:ext cx="2575659" cy="9123168"/>
          </a:xfrm>
        </p:spPr>
        <p:txBody>
          <a:bodyPr/>
          <a:lstStyle>
            <a:lvl1pPr>
              <a:defRPr sz="1786"/>
            </a:lvl1pPr>
            <a:lvl2pPr>
              <a:defRPr sz="1531"/>
            </a:lvl2pPr>
            <a:lvl3pPr>
              <a:defRPr sz="1276"/>
            </a:lvl3pPr>
            <a:lvl4pPr>
              <a:defRPr sz="1148"/>
            </a:lvl4pPr>
            <a:lvl5pPr>
              <a:defRPr sz="1148"/>
            </a:lvl5pPr>
            <a:lvl6pPr>
              <a:defRPr sz="1148"/>
            </a:lvl6pPr>
            <a:lvl7pPr>
              <a:defRPr sz="1148"/>
            </a:lvl7pPr>
            <a:lvl8pPr>
              <a:defRPr sz="1148"/>
            </a:lvl8pPr>
            <a:lvl9pPr>
              <a:defRPr sz="1148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8/29/2026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1584" y="3094390"/>
            <a:ext cx="2576672" cy="1289594"/>
          </a:xfrm>
        </p:spPr>
        <p:txBody>
          <a:bodyPr anchor="b"/>
          <a:lstStyle>
            <a:lvl1pPr marL="0" indent="0">
              <a:buNone/>
              <a:defRPr sz="1531" b="1"/>
            </a:lvl1pPr>
            <a:lvl2pPr marL="291602" indent="0">
              <a:buNone/>
              <a:defRPr sz="1276" b="1"/>
            </a:lvl2pPr>
            <a:lvl3pPr marL="583204" indent="0">
              <a:buNone/>
              <a:defRPr sz="1148" b="1"/>
            </a:lvl3pPr>
            <a:lvl4pPr marL="874806" indent="0">
              <a:buNone/>
              <a:defRPr sz="1020" b="1"/>
            </a:lvl4pPr>
            <a:lvl5pPr marL="1166409" indent="0">
              <a:buNone/>
              <a:defRPr sz="1020" b="1"/>
            </a:lvl5pPr>
            <a:lvl6pPr marL="1458011" indent="0">
              <a:buNone/>
              <a:defRPr sz="1020" b="1"/>
            </a:lvl6pPr>
            <a:lvl7pPr marL="1749613" indent="0">
              <a:buNone/>
              <a:defRPr sz="1020" b="1"/>
            </a:lvl7pPr>
            <a:lvl8pPr marL="2041215" indent="0">
              <a:buNone/>
              <a:defRPr sz="1020" b="1"/>
            </a:lvl8pPr>
            <a:lvl9pPr marL="2332817" indent="0">
              <a:buNone/>
              <a:defRPr sz="102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91584" y="4383984"/>
            <a:ext cx="2576672" cy="7964772"/>
          </a:xfrm>
        </p:spPr>
        <p:txBody>
          <a:bodyPr/>
          <a:lstStyle>
            <a:lvl1pPr>
              <a:defRPr sz="1531"/>
            </a:lvl1pPr>
            <a:lvl2pPr>
              <a:defRPr sz="1276"/>
            </a:lvl2pPr>
            <a:lvl3pPr>
              <a:defRPr sz="1148"/>
            </a:lvl3pPr>
            <a:lvl4pPr>
              <a:defRPr sz="1020"/>
            </a:lvl4pPr>
            <a:lvl5pPr>
              <a:defRPr sz="1020"/>
            </a:lvl5pPr>
            <a:lvl6pPr>
              <a:defRPr sz="1020"/>
            </a:lvl6pPr>
            <a:lvl7pPr>
              <a:defRPr sz="1020"/>
            </a:lvl7pPr>
            <a:lvl8pPr>
              <a:defRPr sz="1020"/>
            </a:lvl8pPr>
            <a:lvl9pPr>
              <a:defRPr sz="102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962413" y="3094390"/>
            <a:ext cx="2577684" cy="1289594"/>
          </a:xfrm>
        </p:spPr>
        <p:txBody>
          <a:bodyPr anchor="b"/>
          <a:lstStyle>
            <a:lvl1pPr marL="0" indent="0">
              <a:buNone/>
              <a:defRPr sz="1531" b="1"/>
            </a:lvl1pPr>
            <a:lvl2pPr marL="291602" indent="0">
              <a:buNone/>
              <a:defRPr sz="1276" b="1"/>
            </a:lvl2pPr>
            <a:lvl3pPr marL="583204" indent="0">
              <a:buNone/>
              <a:defRPr sz="1148" b="1"/>
            </a:lvl3pPr>
            <a:lvl4pPr marL="874806" indent="0">
              <a:buNone/>
              <a:defRPr sz="1020" b="1"/>
            </a:lvl4pPr>
            <a:lvl5pPr marL="1166409" indent="0">
              <a:buNone/>
              <a:defRPr sz="1020" b="1"/>
            </a:lvl5pPr>
            <a:lvl6pPr marL="1458011" indent="0">
              <a:buNone/>
              <a:defRPr sz="1020" b="1"/>
            </a:lvl6pPr>
            <a:lvl7pPr marL="1749613" indent="0">
              <a:buNone/>
              <a:defRPr sz="1020" b="1"/>
            </a:lvl7pPr>
            <a:lvl8pPr marL="2041215" indent="0">
              <a:buNone/>
              <a:defRPr sz="1020" b="1"/>
            </a:lvl8pPr>
            <a:lvl9pPr marL="2332817" indent="0">
              <a:buNone/>
              <a:defRPr sz="102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2962413" y="4383984"/>
            <a:ext cx="2577684" cy="7964772"/>
          </a:xfrm>
        </p:spPr>
        <p:txBody>
          <a:bodyPr/>
          <a:lstStyle>
            <a:lvl1pPr>
              <a:defRPr sz="1531"/>
            </a:lvl1pPr>
            <a:lvl2pPr>
              <a:defRPr sz="1276"/>
            </a:lvl2pPr>
            <a:lvl3pPr>
              <a:defRPr sz="1148"/>
            </a:lvl3pPr>
            <a:lvl4pPr>
              <a:defRPr sz="1020"/>
            </a:lvl4pPr>
            <a:lvl5pPr>
              <a:defRPr sz="1020"/>
            </a:lvl5pPr>
            <a:lvl6pPr>
              <a:defRPr sz="1020"/>
            </a:lvl6pPr>
            <a:lvl7pPr>
              <a:defRPr sz="1020"/>
            </a:lvl7pPr>
            <a:lvl8pPr>
              <a:defRPr sz="1020"/>
            </a:lvl8pPr>
            <a:lvl9pPr>
              <a:defRPr sz="102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8/29/2026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8/29/2026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8/29/2026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1584" y="550398"/>
            <a:ext cx="1918583" cy="2342392"/>
          </a:xfrm>
        </p:spPr>
        <p:txBody>
          <a:bodyPr anchor="b"/>
          <a:lstStyle>
            <a:lvl1pPr algn="l">
              <a:defRPr sz="1276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0025" y="550399"/>
            <a:ext cx="3260072" cy="11798358"/>
          </a:xfrm>
        </p:spPr>
        <p:txBody>
          <a:bodyPr/>
          <a:lstStyle>
            <a:lvl1pPr>
              <a:defRPr sz="2041"/>
            </a:lvl1pPr>
            <a:lvl2pPr>
              <a:defRPr sz="1786"/>
            </a:lvl2pPr>
            <a:lvl3pPr>
              <a:defRPr sz="1531"/>
            </a:lvl3pPr>
            <a:lvl4pPr>
              <a:defRPr sz="1276"/>
            </a:lvl4pPr>
            <a:lvl5pPr>
              <a:defRPr sz="1276"/>
            </a:lvl5pPr>
            <a:lvl6pPr>
              <a:defRPr sz="1276"/>
            </a:lvl6pPr>
            <a:lvl7pPr>
              <a:defRPr sz="1276"/>
            </a:lvl7pPr>
            <a:lvl8pPr>
              <a:defRPr sz="1276"/>
            </a:lvl8pPr>
            <a:lvl9pPr>
              <a:defRPr sz="1276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91584" y="2892790"/>
            <a:ext cx="1918583" cy="9455967"/>
          </a:xfrm>
        </p:spPr>
        <p:txBody>
          <a:bodyPr/>
          <a:lstStyle>
            <a:lvl1pPr marL="0" indent="0">
              <a:buNone/>
              <a:defRPr sz="893"/>
            </a:lvl1pPr>
            <a:lvl2pPr marL="291602" indent="0">
              <a:buNone/>
              <a:defRPr sz="765"/>
            </a:lvl2pPr>
            <a:lvl3pPr marL="583204" indent="0">
              <a:buNone/>
              <a:defRPr sz="638"/>
            </a:lvl3pPr>
            <a:lvl4pPr marL="874806" indent="0">
              <a:buNone/>
              <a:defRPr sz="574"/>
            </a:lvl4pPr>
            <a:lvl5pPr marL="1166409" indent="0">
              <a:buNone/>
              <a:defRPr sz="574"/>
            </a:lvl5pPr>
            <a:lvl6pPr marL="1458011" indent="0">
              <a:buNone/>
              <a:defRPr sz="574"/>
            </a:lvl6pPr>
            <a:lvl7pPr marL="1749613" indent="0">
              <a:buNone/>
              <a:defRPr sz="574"/>
            </a:lvl7pPr>
            <a:lvl8pPr marL="2041215" indent="0">
              <a:buNone/>
              <a:defRPr sz="574"/>
            </a:lvl8pPr>
            <a:lvl9pPr marL="2332817" indent="0">
              <a:buNone/>
              <a:defRPr sz="574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8/29/2026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50" y="9676765"/>
            <a:ext cx="3499009" cy="1142397"/>
          </a:xfrm>
        </p:spPr>
        <p:txBody>
          <a:bodyPr anchor="b"/>
          <a:lstStyle>
            <a:lvl1pPr algn="l">
              <a:defRPr sz="1276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143050" y="1235196"/>
            <a:ext cx="3499009" cy="8294370"/>
          </a:xfrm>
        </p:spPr>
        <p:txBody>
          <a:bodyPr/>
          <a:lstStyle>
            <a:lvl1pPr marL="0" indent="0">
              <a:buNone/>
              <a:defRPr sz="2041"/>
            </a:lvl1pPr>
            <a:lvl2pPr marL="291602" indent="0">
              <a:buNone/>
              <a:defRPr sz="1786"/>
            </a:lvl2pPr>
            <a:lvl3pPr marL="583204" indent="0">
              <a:buNone/>
              <a:defRPr sz="1531"/>
            </a:lvl3pPr>
            <a:lvl4pPr marL="874806" indent="0">
              <a:buNone/>
              <a:defRPr sz="1276"/>
            </a:lvl4pPr>
            <a:lvl5pPr marL="1166409" indent="0">
              <a:buNone/>
              <a:defRPr sz="1276"/>
            </a:lvl5pPr>
            <a:lvl6pPr marL="1458011" indent="0">
              <a:buNone/>
              <a:defRPr sz="1276"/>
            </a:lvl6pPr>
            <a:lvl7pPr marL="1749613" indent="0">
              <a:buNone/>
              <a:defRPr sz="1276"/>
            </a:lvl7pPr>
            <a:lvl8pPr marL="2041215" indent="0">
              <a:buNone/>
              <a:defRPr sz="1276"/>
            </a:lvl8pPr>
            <a:lvl9pPr marL="2332817" indent="0">
              <a:buNone/>
              <a:defRPr sz="1276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3050" y="10819162"/>
            <a:ext cx="3499009" cy="1622393"/>
          </a:xfrm>
        </p:spPr>
        <p:txBody>
          <a:bodyPr/>
          <a:lstStyle>
            <a:lvl1pPr marL="0" indent="0">
              <a:buNone/>
              <a:defRPr sz="893"/>
            </a:lvl1pPr>
            <a:lvl2pPr marL="291602" indent="0">
              <a:buNone/>
              <a:defRPr sz="765"/>
            </a:lvl2pPr>
            <a:lvl3pPr marL="583204" indent="0">
              <a:buNone/>
              <a:defRPr sz="638"/>
            </a:lvl3pPr>
            <a:lvl4pPr marL="874806" indent="0">
              <a:buNone/>
              <a:defRPr sz="574"/>
            </a:lvl4pPr>
            <a:lvl5pPr marL="1166409" indent="0">
              <a:buNone/>
              <a:defRPr sz="574"/>
            </a:lvl5pPr>
            <a:lvl6pPr marL="1458011" indent="0">
              <a:buNone/>
              <a:defRPr sz="574"/>
            </a:lvl6pPr>
            <a:lvl7pPr marL="1749613" indent="0">
              <a:buNone/>
              <a:defRPr sz="574"/>
            </a:lvl7pPr>
            <a:lvl8pPr marL="2041215" indent="0">
              <a:buNone/>
              <a:defRPr sz="574"/>
            </a:lvl8pPr>
            <a:lvl9pPr marL="2332817" indent="0">
              <a:buNone/>
              <a:defRPr sz="574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8/29/2026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227969" y="553600"/>
            <a:ext cx="1312128" cy="11795157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91584" y="553600"/>
            <a:ext cx="3839190" cy="1179515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91584" y="553599"/>
            <a:ext cx="5248513" cy="230399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1584" y="3225589"/>
            <a:ext cx="5248513" cy="912316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91584" y="12812755"/>
            <a:ext cx="1360726" cy="73599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76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8/29/2026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92491" y="12812755"/>
            <a:ext cx="1846699" cy="73599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76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179371" y="12812755"/>
            <a:ext cx="1360726" cy="73599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6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291602" rtl="0" eaLnBrk="1" latinLnBrk="0" hangingPunct="1">
        <a:spcBef>
          <a:spcPct val="0"/>
        </a:spcBef>
        <a:buNone/>
        <a:defRPr sz="2806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18702" indent="-218702" algn="l" defTabSz="291602" rtl="0" eaLnBrk="1" latinLnBrk="0" hangingPunct="1">
        <a:spcBef>
          <a:spcPct val="20000"/>
        </a:spcBef>
        <a:buFont typeface="Arial"/>
        <a:buChar char="•"/>
        <a:defRPr sz="2041" kern="1200">
          <a:solidFill>
            <a:schemeClr val="tx1"/>
          </a:solidFill>
          <a:latin typeface="+mn-lt"/>
          <a:ea typeface="+mn-ea"/>
          <a:cs typeface="+mn-cs"/>
        </a:defRPr>
      </a:lvl1pPr>
      <a:lvl2pPr marL="473854" indent="-182251" algn="l" defTabSz="291602" rtl="0" eaLnBrk="1" latinLnBrk="0" hangingPunct="1">
        <a:spcBef>
          <a:spcPct val="20000"/>
        </a:spcBef>
        <a:buFont typeface="Arial"/>
        <a:buChar char="–"/>
        <a:defRPr sz="1786" kern="1200">
          <a:solidFill>
            <a:schemeClr val="tx1"/>
          </a:solidFill>
          <a:latin typeface="+mn-lt"/>
          <a:ea typeface="+mn-ea"/>
          <a:cs typeface="+mn-cs"/>
        </a:defRPr>
      </a:lvl2pPr>
      <a:lvl3pPr marL="729005" indent="-145801" algn="l" defTabSz="291602" rtl="0" eaLnBrk="1" latinLnBrk="0" hangingPunct="1">
        <a:spcBef>
          <a:spcPct val="20000"/>
        </a:spcBef>
        <a:buFont typeface="Arial"/>
        <a:buChar char="•"/>
        <a:defRPr sz="1531" kern="1200">
          <a:solidFill>
            <a:schemeClr val="tx1"/>
          </a:solidFill>
          <a:latin typeface="+mn-lt"/>
          <a:ea typeface="+mn-ea"/>
          <a:cs typeface="+mn-cs"/>
        </a:defRPr>
      </a:lvl3pPr>
      <a:lvl4pPr marL="1020608" indent="-145801" algn="l" defTabSz="291602" rtl="0" eaLnBrk="1" latinLnBrk="0" hangingPunct="1">
        <a:spcBef>
          <a:spcPct val="20000"/>
        </a:spcBef>
        <a:buFont typeface="Arial"/>
        <a:buChar char="–"/>
        <a:defRPr sz="1276" kern="1200">
          <a:solidFill>
            <a:schemeClr val="tx1"/>
          </a:solidFill>
          <a:latin typeface="+mn-lt"/>
          <a:ea typeface="+mn-ea"/>
          <a:cs typeface="+mn-cs"/>
        </a:defRPr>
      </a:lvl4pPr>
      <a:lvl5pPr marL="1312210" indent="-145801" algn="l" defTabSz="291602" rtl="0" eaLnBrk="1" latinLnBrk="0" hangingPunct="1">
        <a:spcBef>
          <a:spcPct val="20000"/>
        </a:spcBef>
        <a:buFont typeface="Arial"/>
        <a:buChar char="»"/>
        <a:defRPr sz="1276" kern="1200">
          <a:solidFill>
            <a:schemeClr val="tx1"/>
          </a:solidFill>
          <a:latin typeface="+mn-lt"/>
          <a:ea typeface="+mn-ea"/>
          <a:cs typeface="+mn-cs"/>
        </a:defRPr>
      </a:lvl5pPr>
      <a:lvl6pPr marL="1603812" indent="-145801" algn="l" defTabSz="291602" rtl="0" eaLnBrk="1" latinLnBrk="0" hangingPunct="1">
        <a:spcBef>
          <a:spcPct val="20000"/>
        </a:spcBef>
        <a:buFont typeface="Arial"/>
        <a:buChar char="•"/>
        <a:defRPr sz="1276" kern="1200">
          <a:solidFill>
            <a:schemeClr val="tx1"/>
          </a:solidFill>
          <a:latin typeface="+mn-lt"/>
          <a:ea typeface="+mn-ea"/>
          <a:cs typeface="+mn-cs"/>
        </a:defRPr>
      </a:lvl6pPr>
      <a:lvl7pPr marL="1895414" indent="-145801" algn="l" defTabSz="291602" rtl="0" eaLnBrk="1" latinLnBrk="0" hangingPunct="1">
        <a:spcBef>
          <a:spcPct val="20000"/>
        </a:spcBef>
        <a:buFont typeface="Arial"/>
        <a:buChar char="•"/>
        <a:defRPr sz="1276" kern="1200">
          <a:solidFill>
            <a:schemeClr val="tx1"/>
          </a:solidFill>
          <a:latin typeface="+mn-lt"/>
          <a:ea typeface="+mn-ea"/>
          <a:cs typeface="+mn-cs"/>
        </a:defRPr>
      </a:lvl7pPr>
      <a:lvl8pPr marL="2187016" indent="-145801" algn="l" defTabSz="291602" rtl="0" eaLnBrk="1" latinLnBrk="0" hangingPunct="1">
        <a:spcBef>
          <a:spcPct val="20000"/>
        </a:spcBef>
        <a:buFont typeface="Arial"/>
        <a:buChar char="•"/>
        <a:defRPr sz="1276" kern="1200">
          <a:solidFill>
            <a:schemeClr val="tx1"/>
          </a:solidFill>
          <a:latin typeface="+mn-lt"/>
          <a:ea typeface="+mn-ea"/>
          <a:cs typeface="+mn-cs"/>
        </a:defRPr>
      </a:lvl8pPr>
      <a:lvl9pPr marL="2478618" indent="-145801" algn="l" defTabSz="291602" rtl="0" eaLnBrk="1" latinLnBrk="0" hangingPunct="1">
        <a:spcBef>
          <a:spcPct val="20000"/>
        </a:spcBef>
        <a:buFont typeface="Arial"/>
        <a:buChar char="•"/>
        <a:defRPr sz="1276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291602" rtl="0" eaLnBrk="1" latinLnBrk="0" hangingPunct="1">
        <a:defRPr sz="1148" kern="1200">
          <a:solidFill>
            <a:schemeClr val="tx1"/>
          </a:solidFill>
          <a:latin typeface="+mn-lt"/>
          <a:ea typeface="+mn-ea"/>
          <a:cs typeface="+mn-cs"/>
        </a:defRPr>
      </a:lvl1pPr>
      <a:lvl2pPr marL="291602" algn="l" defTabSz="291602" rtl="0" eaLnBrk="1" latinLnBrk="0" hangingPunct="1">
        <a:defRPr sz="1148" kern="1200">
          <a:solidFill>
            <a:schemeClr val="tx1"/>
          </a:solidFill>
          <a:latin typeface="+mn-lt"/>
          <a:ea typeface="+mn-ea"/>
          <a:cs typeface="+mn-cs"/>
        </a:defRPr>
      </a:lvl2pPr>
      <a:lvl3pPr marL="583204" algn="l" defTabSz="291602" rtl="0" eaLnBrk="1" latinLnBrk="0" hangingPunct="1">
        <a:defRPr sz="1148" kern="1200">
          <a:solidFill>
            <a:schemeClr val="tx1"/>
          </a:solidFill>
          <a:latin typeface="+mn-lt"/>
          <a:ea typeface="+mn-ea"/>
          <a:cs typeface="+mn-cs"/>
        </a:defRPr>
      </a:lvl3pPr>
      <a:lvl4pPr marL="874806" algn="l" defTabSz="291602" rtl="0" eaLnBrk="1" latinLnBrk="0" hangingPunct="1">
        <a:defRPr sz="1148" kern="1200">
          <a:solidFill>
            <a:schemeClr val="tx1"/>
          </a:solidFill>
          <a:latin typeface="+mn-lt"/>
          <a:ea typeface="+mn-ea"/>
          <a:cs typeface="+mn-cs"/>
        </a:defRPr>
      </a:lvl4pPr>
      <a:lvl5pPr marL="1166409" algn="l" defTabSz="291602" rtl="0" eaLnBrk="1" latinLnBrk="0" hangingPunct="1">
        <a:defRPr sz="1148" kern="1200">
          <a:solidFill>
            <a:schemeClr val="tx1"/>
          </a:solidFill>
          <a:latin typeface="+mn-lt"/>
          <a:ea typeface="+mn-ea"/>
          <a:cs typeface="+mn-cs"/>
        </a:defRPr>
      </a:lvl5pPr>
      <a:lvl6pPr marL="1458011" algn="l" defTabSz="291602" rtl="0" eaLnBrk="1" latinLnBrk="0" hangingPunct="1">
        <a:defRPr sz="1148" kern="1200">
          <a:solidFill>
            <a:schemeClr val="tx1"/>
          </a:solidFill>
          <a:latin typeface="+mn-lt"/>
          <a:ea typeface="+mn-ea"/>
          <a:cs typeface="+mn-cs"/>
        </a:defRPr>
      </a:lvl6pPr>
      <a:lvl7pPr marL="1749613" algn="l" defTabSz="291602" rtl="0" eaLnBrk="1" latinLnBrk="0" hangingPunct="1">
        <a:defRPr sz="1148" kern="1200">
          <a:solidFill>
            <a:schemeClr val="tx1"/>
          </a:solidFill>
          <a:latin typeface="+mn-lt"/>
          <a:ea typeface="+mn-ea"/>
          <a:cs typeface="+mn-cs"/>
        </a:defRPr>
      </a:lvl7pPr>
      <a:lvl8pPr marL="2041215" algn="l" defTabSz="291602" rtl="0" eaLnBrk="1" latinLnBrk="0" hangingPunct="1">
        <a:defRPr sz="1148" kern="1200">
          <a:solidFill>
            <a:schemeClr val="tx1"/>
          </a:solidFill>
          <a:latin typeface="+mn-lt"/>
          <a:ea typeface="+mn-ea"/>
          <a:cs typeface="+mn-cs"/>
        </a:defRPr>
      </a:lvl8pPr>
      <a:lvl9pPr marL="2332817" algn="l" defTabSz="291602" rtl="0" eaLnBrk="1" latinLnBrk="0" hangingPunct="1">
        <a:defRPr sz="114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楕円 3">
            <a:extLst>
              <a:ext uri="{FF2B5EF4-FFF2-40B4-BE49-F238E27FC236}">
                <a16:creationId xmlns:a16="http://schemas.microsoft.com/office/drawing/2014/main" id="{7DFB92C3-5FBC-A6B8-9F37-A95EEFB7ED52}"/>
              </a:ext>
            </a:extLst>
          </p:cNvPr>
          <p:cNvSpPr/>
          <p:nvPr/>
        </p:nvSpPr>
        <p:spPr>
          <a:xfrm>
            <a:off x="3006147" y="0"/>
            <a:ext cx="9538855" cy="13823950"/>
          </a:xfrm>
          <a:prstGeom prst="ellipse">
            <a:avLst/>
          </a:prstGeom>
          <a:solidFill>
            <a:srgbClr val="FF99C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9" name="図 8">
            <a:extLst>
              <a:ext uri="{FF2B5EF4-FFF2-40B4-BE49-F238E27FC236}">
                <a16:creationId xmlns:a16="http://schemas.microsoft.com/office/drawing/2014/main" id="{7974FB0E-1FEB-C106-358E-4AAFFDC1E85D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66930" b="65733"/>
          <a:stretch>
            <a:fillRect/>
          </a:stretch>
        </p:blipFill>
        <p:spPr>
          <a:xfrm>
            <a:off x="-17530" y="2991003"/>
            <a:ext cx="7793038" cy="8075102"/>
          </a:xfrm>
          <a:prstGeom prst="rect">
            <a:avLst/>
          </a:prstGeom>
        </p:spPr>
      </p:pic>
      <p:pic>
        <p:nvPicPr>
          <p:cNvPr id="5" name="図 4">
            <a:extLst>
              <a:ext uri="{FF2B5EF4-FFF2-40B4-BE49-F238E27FC236}">
                <a16:creationId xmlns:a16="http://schemas.microsoft.com/office/drawing/2014/main" id="{7DA1E281-F1F4-DE81-12DB-EAD4C3CD04DA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3" r="32799"/>
          <a:stretch>
            <a:fillRect/>
          </a:stretch>
        </p:blipFill>
        <p:spPr>
          <a:xfrm>
            <a:off x="1888226" y="10224929"/>
            <a:ext cx="3632416" cy="3599021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66022715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advClick="0" advTm="1500">
        <p14:flash/>
      </p:transition>
    </mc:Choice>
    <mc:Fallback>
      <p:transition spd="med" advClick="0" advTm="1500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楕円 6">
            <a:extLst>
              <a:ext uri="{FF2B5EF4-FFF2-40B4-BE49-F238E27FC236}">
                <a16:creationId xmlns:a16="http://schemas.microsoft.com/office/drawing/2014/main" id="{D2E665E8-562A-E7F9-A7E6-A4F31998E807}"/>
              </a:ext>
            </a:extLst>
          </p:cNvPr>
          <p:cNvSpPr/>
          <p:nvPr/>
        </p:nvSpPr>
        <p:spPr>
          <a:xfrm>
            <a:off x="2845685" y="0"/>
            <a:ext cx="9538855" cy="13823950"/>
          </a:xfrm>
          <a:prstGeom prst="ellipse">
            <a:avLst/>
          </a:prstGeom>
          <a:solidFill>
            <a:srgbClr val="FFCC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" name="楕円 5">
            <a:extLst>
              <a:ext uri="{FF2B5EF4-FFF2-40B4-BE49-F238E27FC236}">
                <a16:creationId xmlns:a16="http://schemas.microsoft.com/office/drawing/2014/main" id="{A624788E-9574-548B-3C7D-6D3F1295B228}"/>
              </a:ext>
            </a:extLst>
          </p:cNvPr>
          <p:cNvSpPr/>
          <p:nvPr/>
        </p:nvSpPr>
        <p:spPr>
          <a:xfrm>
            <a:off x="-4592782" y="0"/>
            <a:ext cx="9538855" cy="13823950"/>
          </a:xfrm>
          <a:prstGeom prst="ellipse">
            <a:avLst/>
          </a:prstGeom>
          <a:solidFill>
            <a:srgbClr val="FF99C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EB54AE65-9DE0-40C9-079C-ADAFF0DD527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33573" t="1" r="33326" b="63436"/>
          <a:stretch>
            <a:fillRect/>
          </a:stretch>
        </p:blipFill>
        <p:spPr>
          <a:xfrm>
            <a:off x="0" y="2673762"/>
            <a:ext cx="7800391" cy="86162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0917062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 advClick="0" advTm="2000">
        <p159:morph option="byObject"/>
      </p:transition>
    </mc:Choice>
    <mc:Fallback>
      <p:transition spd="slow" advClick="0" advTm="2000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楕円 4">
            <a:extLst>
              <a:ext uri="{FF2B5EF4-FFF2-40B4-BE49-F238E27FC236}">
                <a16:creationId xmlns:a16="http://schemas.microsoft.com/office/drawing/2014/main" id="{52A47126-6982-0F62-561E-8704765777ED}"/>
              </a:ext>
            </a:extLst>
          </p:cNvPr>
          <p:cNvSpPr/>
          <p:nvPr/>
        </p:nvSpPr>
        <p:spPr>
          <a:xfrm>
            <a:off x="3006147" y="0"/>
            <a:ext cx="9538855" cy="13823950"/>
          </a:xfrm>
          <a:prstGeom prst="ellipse">
            <a:avLst/>
          </a:prstGeom>
          <a:solidFill>
            <a:srgbClr val="FFFF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" name="楕円 3">
            <a:extLst>
              <a:ext uri="{FF2B5EF4-FFF2-40B4-BE49-F238E27FC236}">
                <a16:creationId xmlns:a16="http://schemas.microsoft.com/office/drawing/2014/main" id="{5E5C0676-475A-7ABA-D2C2-F053C84753FB}"/>
              </a:ext>
            </a:extLst>
          </p:cNvPr>
          <p:cNvSpPr/>
          <p:nvPr/>
        </p:nvSpPr>
        <p:spPr>
          <a:xfrm>
            <a:off x="-4592782" y="0"/>
            <a:ext cx="9538855" cy="13823950"/>
          </a:xfrm>
          <a:prstGeom prst="ellipse">
            <a:avLst/>
          </a:prstGeom>
          <a:solidFill>
            <a:srgbClr val="FFCC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2" name="図 1">
            <a:extLst>
              <a:ext uri="{FF2B5EF4-FFF2-40B4-BE49-F238E27FC236}">
                <a16:creationId xmlns:a16="http://schemas.microsoft.com/office/drawing/2014/main" id="{1D7A4D08-836E-9F1C-6D84-A443E5939E2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66567" t="-1" r="147" b="63655"/>
          <a:stretch>
            <a:fillRect/>
          </a:stretch>
        </p:blipFill>
        <p:spPr>
          <a:xfrm>
            <a:off x="0" y="2706473"/>
            <a:ext cx="7843870" cy="85649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2669450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 advClick="0" advTm="2000">
        <p159:morph option="byObject"/>
      </p:transition>
    </mc:Choice>
    <mc:Fallback>
      <p:transition spd="slow" advClick="0" advTm="2000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楕円 4">
            <a:extLst>
              <a:ext uri="{FF2B5EF4-FFF2-40B4-BE49-F238E27FC236}">
                <a16:creationId xmlns:a16="http://schemas.microsoft.com/office/drawing/2014/main" id="{ECE346FA-4C87-66CA-D3A0-39535DFF4C34}"/>
              </a:ext>
            </a:extLst>
          </p:cNvPr>
          <p:cNvSpPr/>
          <p:nvPr/>
        </p:nvSpPr>
        <p:spPr>
          <a:xfrm>
            <a:off x="3006147" y="0"/>
            <a:ext cx="9538855" cy="13823950"/>
          </a:xfrm>
          <a:prstGeom prst="ellipse">
            <a:avLst/>
          </a:prstGeom>
          <a:solidFill>
            <a:srgbClr val="92D05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" name="楕円 3">
            <a:extLst>
              <a:ext uri="{FF2B5EF4-FFF2-40B4-BE49-F238E27FC236}">
                <a16:creationId xmlns:a16="http://schemas.microsoft.com/office/drawing/2014/main" id="{442730CA-19F5-E24B-BD6E-19D33E0C4E31}"/>
              </a:ext>
            </a:extLst>
          </p:cNvPr>
          <p:cNvSpPr/>
          <p:nvPr/>
        </p:nvSpPr>
        <p:spPr>
          <a:xfrm>
            <a:off x="-4769427" y="0"/>
            <a:ext cx="9538855" cy="13823950"/>
          </a:xfrm>
          <a:prstGeom prst="ellipse">
            <a:avLst/>
          </a:prstGeom>
          <a:solidFill>
            <a:srgbClr val="FFFF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2" name="図 1">
            <a:extLst>
              <a:ext uri="{FF2B5EF4-FFF2-40B4-BE49-F238E27FC236}">
                <a16:creationId xmlns:a16="http://schemas.microsoft.com/office/drawing/2014/main" id="{30F04DEA-6C22-FE9E-48F1-D2B1810279E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-2" t="36646" r="66426" b="32469"/>
          <a:stretch>
            <a:fillRect/>
          </a:stretch>
        </p:blipFill>
        <p:spPr>
          <a:xfrm>
            <a:off x="0" y="3346061"/>
            <a:ext cx="7912358" cy="72778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455736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 advClick="0" advTm="2000">
        <p159:morph option="byObject"/>
      </p:transition>
    </mc:Choice>
    <mc:Fallback>
      <p:transition spd="slow" advClick="0" advTm="2000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楕円 3">
            <a:extLst>
              <a:ext uri="{FF2B5EF4-FFF2-40B4-BE49-F238E27FC236}">
                <a16:creationId xmlns:a16="http://schemas.microsoft.com/office/drawing/2014/main" id="{B92C654C-03C4-4432-F303-09738FB51588}"/>
              </a:ext>
            </a:extLst>
          </p:cNvPr>
          <p:cNvSpPr/>
          <p:nvPr/>
        </p:nvSpPr>
        <p:spPr>
          <a:xfrm>
            <a:off x="3006147" y="0"/>
            <a:ext cx="9538855" cy="13823950"/>
          </a:xfrm>
          <a:prstGeom prst="ellipse">
            <a:avLst/>
          </a:prstGeom>
          <a:solidFill>
            <a:srgbClr val="00CC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" name="楕円 4">
            <a:extLst>
              <a:ext uri="{FF2B5EF4-FFF2-40B4-BE49-F238E27FC236}">
                <a16:creationId xmlns:a16="http://schemas.microsoft.com/office/drawing/2014/main" id="{74BBD009-F9AF-1393-4022-70D001051ABD}"/>
              </a:ext>
            </a:extLst>
          </p:cNvPr>
          <p:cNvSpPr/>
          <p:nvPr/>
        </p:nvSpPr>
        <p:spPr>
          <a:xfrm>
            <a:off x="-4769428" y="0"/>
            <a:ext cx="9538855" cy="13823950"/>
          </a:xfrm>
          <a:prstGeom prst="ellipse">
            <a:avLst/>
          </a:prstGeom>
          <a:solidFill>
            <a:srgbClr val="92D05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2" name="図 1">
            <a:extLst>
              <a:ext uri="{FF2B5EF4-FFF2-40B4-BE49-F238E27FC236}">
                <a16:creationId xmlns:a16="http://schemas.microsoft.com/office/drawing/2014/main" id="{D2D12D96-FEC3-B5F6-997F-100CB889A056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33574" t="36646" r="33246" b="32469"/>
          <a:stretch>
            <a:fillRect/>
          </a:stretch>
        </p:blipFill>
        <p:spPr>
          <a:xfrm>
            <a:off x="0" y="3346064"/>
            <a:ext cx="7819053" cy="72778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3501558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 advClick="0" advTm="2000">
        <p159:morph option="byObject"/>
      </p:transition>
    </mc:Choice>
    <mc:Fallback>
      <p:transition spd="slow" advClick="0" advTm="2000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F902F90-5810-B62B-7965-B6D4458731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楕円 3">
            <a:extLst>
              <a:ext uri="{FF2B5EF4-FFF2-40B4-BE49-F238E27FC236}">
                <a16:creationId xmlns:a16="http://schemas.microsoft.com/office/drawing/2014/main" id="{E7CA8235-CDEC-84CB-893A-0DCF96C1F094}"/>
              </a:ext>
            </a:extLst>
          </p:cNvPr>
          <p:cNvSpPr/>
          <p:nvPr/>
        </p:nvSpPr>
        <p:spPr>
          <a:xfrm>
            <a:off x="3006147" y="0"/>
            <a:ext cx="9538855" cy="13823950"/>
          </a:xfrm>
          <a:prstGeom prst="ellipse">
            <a:avLst/>
          </a:prstGeom>
          <a:solidFill>
            <a:srgbClr val="0066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" name="楕円 4">
            <a:extLst>
              <a:ext uri="{FF2B5EF4-FFF2-40B4-BE49-F238E27FC236}">
                <a16:creationId xmlns:a16="http://schemas.microsoft.com/office/drawing/2014/main" id="{B4D6073E-5E31-13B0-48E3-6BAFD89B4D58}"/>
              </a:ext>
            </a:extLst>
          </p:cNvPr>
          <p:cNvSpPr/>
          <p:nvPr/>
        </p:nvSpPr>
        <p:spPr>
          <a:xfrm>
            <a:off x="-4769428" y="0"/>
            <a:ext cx="9538855" cy="13823950"/>
          </a:xfrm>
          <a:prstGeom prst="ellipse">
            <a:avLst/>
          </a:prstGeom>
          <a:solidFill>
            <a:srgbClr val="00CC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BA4C698B-2A0D-2AB2-384F-84A606ADADC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66597" t="36646" r="65" b="32469"/>
          <a:stretch>
            <a:fillRect/>
          </a:stretch>
        </p:blipFill>
        <p:spPr>
          <a:xfrm>
            <a:off x="-80800" y="3346063"/>
            <a:ext cx="7856374" cy="72778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2983715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 advClick="0" advTm="2000">
        <p159:morph option="byObject"/>
      </p:transition>
    </mc:Choice>
    <mc:Fallback>
      <p:transition spd="slow" advClick="0" advTm="2000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7153F72-B254-708C-4F4B-5F435AAB79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楕円 3">
            <a:extLst>
              <a:ext uri="{FF2B5EF4-FFF2-40B4-BE49-F238E27FC236}">
                <a16:creationId xmlns:a16="http://schemas.microsoft.com/office/drawing/2014/main" id="{9FFCD86D-5ED8-8A16-7753-C36FB72497D1}"/>
              </a:ext>
            </a:extLst>
          </p:cNvPr>
          <p:cNvSpPr/>
          <p:nvPr/>
        </p:nvSpPr>
        <p:spPr>
          <a:xfrm>
            <a:off x="3006147" y="0"/>
            <a:ext cx="9538855" cy="13823950"/>
          </a:xfrm>
          <a:prstGeom prst="ellipse">
            <a:avLst/>
          </a:prstGeom>
          <a:solidFill>
            <a:srgbClr val="CC99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" name="楕円 4">
            <a:extLst>
              <a:ext uri="{FF2B5EF4-FFF2-40B4-BE49-F238E27FC236}">
                <a16:creationId xmlns:a16="http://schemas.microsoft.com/office/drawing/2014/main" id="{6F77DE51-0068-520F-AA41-BA4F00A11232}"/>
              </a:ext>
            </a:extLst>
          </p:cNvPr>
          <p:cNvSpPr/>
          <p:nvPr/>
        </p:nvSpPr>
        <p:spPr>
          <a:xfrm>
            <a:off x="-4769428" y="0"/>
            <a:ext cx="9538855" cy="13823950"/>
          </a:xfrm>
          <a:prstGeom prst="ellipse">
            <a:avLst/>
          </a:prstGeom>
          <a:solidFill>
            <a:srgbClr val="0066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2" name="図 1">
            <a:extLst>
              <a:ext uri="{FF2B5EF4-FFF2-40B4-BE49-F238E27FC236}">
                <a16:creationId xmlns:a16="http://schemas.microsoft.com/office/drawing/2014/main" id="{B154AD37-B55E-1D39-EAA9-F4B95EB678A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-2" t="67824" r="75691" b="2559"/>
          <a:stretch>
            <a:fillRect/>
          </a:stretch>
        </p:blipFill>
        <p:spPr>
          <a:xfrm>
            <a:off x="-232802" y="2106934"/>
            <a:ext cx="8008377" cy="97561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7475271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 advClick="0" advTm="2000">
        <p159:morph option="byObject"/>
      </p:transition>
    </mc:Choice>
    <mc:Fallback>
      <p:transition spd="slow" advClick="0" advTm="2000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77AF591-7D6C-19B9-A4CE-3442A689F0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楕円 4">
            <a:extLst>
              <a:ext uri="{FF2B5EF4-FFF2-40B4-BE49-F238E27FC236}">
                <a16:creationId xmlns:a16="http://schemas.microsoft.com/office/drawing/2014/main" id="{BA97E371-703D-88F4-89DC-8DDE46037390}"/>
              </a:ext>
            </a:extLst>
          </p:cNvPr>
          <p:cNvSpPr/>
          <p:nvPr/>
        </p:nvSpPr>
        <p:spPr>
          <a:xfrm>
            <a:off x="-4753074" y="0"/>
            <a:ext cx="9538855" cy="13823950"/>
          </a:xfrm>
          <a:prstGeom prst="ellipse">
            <a:avLst/>
          </a:prstGeom>
          <a:solidFill>
            <a:srgbClr val="CC99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" name="楕円 3">
            <a:extLst>
              <a:ext uri="{FF2B5EF4-FFF2-40B4-BE49-F238E27FC236}">
                <a16:creationId xmlns:a16="http://schemas.microsoft.com/office/drawing/2014/main" id="{F02CA755-6F0B-B366-9DC0-60E989D3CD3D}"/>
              </a:ext>
            </a:extLst>
          </p:cNvPr>
          <p:cNvSpPr/>
          <p:nvPr/>
        </p:nvSpPr>
        <p:spPr>
          <a:xfrm>
            <a:off x="2718264" y="-693708"/>
            <a:ext cx="5400000" cy="5400000"/>
          </a:xfrm>
          <a:prstGeom prst="ellipse">
            <a:avLst/>
          </a:prstGeom>
          <a:solidFill>
            <a:srgbClr val="FF99C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7" name="楕円 6">
            <a:extLst>
              <a:ext uri="{FF2B5EF4-FFF2-40B4-BE49-F238E27FC236}">
                <a16:creationId xmlns:a16="http://schemas.microsoft.com/office/drawing/2014/main" id="{A7AB34ED-58A2-7EE3-135A-DCEFF40D8406}"/>
              </a:ext>
            </a:extLst>
          </p:cNvPr>
          <p:cNvSpPr/>
          <p:nvPr/>
        </p:nvSpPr>
        <p:spPr>
          <a:xfrm>
            <a:off x="5237306" y="11021521"/>
            <a:ext cx="3240000" cy="3240000"/>
          </a:xfrm>
          <a:prstGeom prst="ellipse">
            <a:avLst/>
          </a:prstGeom>
          <a:solidFill>
            <a:srgbClr val="CCFF9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2" name="図 1">
            <a:extLst>
              <a:ext uri="{FF2B5EF4-FFF2-40B4-BE49-F238E27FC236}">
                <a16:creationId xmlns:a16="http://schemas.microsoft.com/office/drawing/2014/main" id="{9CFB7BD1-4851-6436-61DC-C1637735FE7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4310" t="67824" r="51122" b="2559"/>
          <a:stretch>
            <a:fillRect/>
          </a:stretch>
        </p:blipFill>
        <p:spPr>
          <a:xfrm>
            <a:off x="0" y="2106934"/>
            <a:ext cx="8093075" cy="97561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1269506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 advClick="0" advTm="1000">
        <p159:morph option="byObject"/>
      </p:transition>
    </mc:Choice>
    <mc:Fallback>
      <p:transition spd="slow" advClick="0" advTm="1000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92E989E-C628-AE93-233C-BA313CF22B2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楕円 4">
            <a:extLst>
              <a:ext uri="{FF2B5EF4-FFF2-40B4-BE49-F238E27FC236}">
                <a16:creationId xmlns:a16="http://schemas.microsoft.com/office/drawing/2014/main" id="{BE90E4C2-02CB-EE98-5433-EBB39845BE7E}"/>
              </a:ext>
            </a:extLst>
          </p:cNvPr>
          <p:cNvSpPr/>
          <p:nvPr/>
        </p:nvSpPr>
        <p:spPr>
          <a:xfrm>
            <a:off x="3006147" y="35703"/>
            <a:ext cx="9538855" cy="13823950"/>
          </a:xfrm>
          <a:prstGeom prst="ellipse">
            <a:avLst/>
          </a:prstGeom>
          <a:solidFill>
            <a:srgbClr val="66CC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" name="楕円 3">
            <a:extLst>
              <a:ext uri="{FF2B5EF4-FFF2-40B4-BE49-F238E27FC236}">
                <a16:creationId xmlns:a16="http://schemas.microsoft.com/office/drawing/2014/main" id="{C258D4F0-C387-06A1-23D8-8D658B68A73E}"/>
              </a:ext>
            </a:extLst>
          </p:cNvPr>
          <p:cNvSpPr/>
          <p:nvPr/>
        </p:nvSpPr>
        <p:spPr>
          <a:xfrm>
            <a:off x="-1422729" y="-432451"/>
            <a:ext cx="5400000" cy="5400000"/>
          </a:xfrm>
          <a:prstGeom prst="ellipse">
            <a:avLst/>
          </a:prstGeom>
          <a:solidFill>
            <a:srgbClr val="CC99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2" name="図 1">
            <a:extLst>
              <a:ext uri="{FF2B5EF4-FFF2-40B4-BE49-F238E27FC236}">
                <a16:creationId xmlns:a16="http://schemas.microsoft.com/office/drawing/2014/main" id="{57BA7007-8088-A842-95AC-07697104DBDC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48954" t="67824" r="26998" b="2559"/>
          <a:stretch>
            <a:fillRect/>
          </a:stretch>
        </p:blipFill>
        <p:spPr>
          <a:xfrm>
            <a:off x="16353" y="2106936"/>
            <a:ext cx="7921836" cy="9756131"/>
          </a:xfrm>
          <a:prstGeom prst="rect">
            <a:avLst/>
          </a:prstGeom>
        </p:spPr>
      </p:pic>
      <p:sp>
        <p:nvSpPr>
          <p:cNvPr id="7" name="楕円 6">
            <a:extLst>
              <a:ext uri="{FF2B5EF4-FFF2-40B4-BE49-F238E27FC236}">
                <a16:creationId xmlns:a16="http://schemas.microsoft.com/office/drawing/2014/main" id="{A233223C-12A6-3D74-1A8C-0A3D41D49662}"/>
              </a:ext>
            </a:extLst>
          </p:cNvPr>
          <p:cNvSpPr/>
          <p:nvPr/>
        </p:nvSpPr>
        <p:spPr>
          <a:xfrm>
            <a:off x="0" y="11419050"/>
            <a:ext cx="2724539" cy="2404900"/>
          </a:xfrm>
          <a:prstGeom prst="ellipse">
            <a:avLst/>
          </a:prstGeom>
          <a:solidFill>
            <a:srgbClr val="FF999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64181292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 advClick="0" advTm="2000">
        <p159:morph option="byObject"/>
      </p:transition>
    </mc:Choice>
    <mc:Fallback>
      <p:transition spd="slow" advClick="0" advTm="2000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BDB84C1-025F-FB6D-5EE3-EC4FB406E5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楕円 4">
            <a:extLst>
              <a:ext uri="{FF2B5EF4-FFF2-40B4-BE49-F238E27FC236}">
                <a16:creationId xmlns:a16="http://schemas.microsoft.com/office/drawing/2014/main" id="{3237BC36-BA27-CBE8-8BEB-677A210738BE}"/>
              </a:ext>
            </a:extLst>
          </p:cNvPr>
          <p:cNvSpPr/>
          <p:nvPr/>
        </p:nvSpPr>
        <p:spPr>
          <a:xfrm>
            <a:off x="-4753074" y="0"/>
            <a:ext cx="9538855" cy="13823950"/>
          </a:xfrm>
          <a:prstGeom prst="ellipse">
            <a:avLst/>
          </a:prstGeom>
          <a:solidFill>
            <a:srgbClr val="CCFF9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7" name="楕円 6">
            <a:extLst>
              <a:ext uri="{FF2B5EF4-FFF2-40B4-BE49-F238E27FC236}">
                <a16:creationId xmlns:a16="http://schemas.microsoft.com/office/drawing/2014/main" id="{6338DD3E-7B8F-AF83-9315-B51D6528933E}"/>
              </a:ext>
            </a:extLst>
          </p:cNvPr>
          <p:cNvSpPr/>
          <p:nvPr/>
        </p:nvSpPr>
        <p:spPr>
          <a:xfrm>
            <a:off x="4516016" y="0"/>
            <a:ext cx="4715015" cy="4870580"/>
          </a:xfrm>
          <a:prstGeom prst="ellipse">
            <a:avLst/>
          </a:prstGeom>
          <a:solidFill>
            <a:srgbClr val="FFCC9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2" name="図 1">
            <a:extLst>
              <a:ext uri="{FF2B5EF4-FFF2-40B4-BE49-F238E27FC236}">
                <a16:creationId xmlns:a16="http://schemas.microsoft.com/office/drawing/2014/main" id="{CAA926C0-D4D0-C5AF-1280-9F016149E3F1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73076" t="67824" r="91" b="2559"/>
          <a:stretch>
            <a:fillRect/>
          </a:stretch>
        </p:blipFill>
        <p:spPr>
          <a:xfrm>
            <a:off x="0" y="2697082"/>
            <a:ext cx="7775575" cy="8582172"/>
          </a:xfrm>
          <a:prstGeom prst="rect">
            <a:avLst/>
          </a:prstGeom>
        </p:spPr>
      </p:pic>
      <p:sp>
        <p:nvSpPr>
          <p:cNvPr id="4" name="楕円 3">
            <a:extLst>
              <a:ext uri="{FF2B5EF4-FFF2-40B4-BE49-F238E27FC236}">
                <a16:creationId xmlns:a16="http://schemas.microsoft.com/office/drawing/2014/main" id="{E2A98C02-1E28-845A-4C47-766786A07B6C}"/>
              </a:ext>
            </a:extLst>
          </p:cNvPr>
          <p:cNvSpPr/>
          <p:nvPr/>
        </p:nvSpPr>
        <p:spPr>
          <a:xfrm>
            <a:off x="4961609" y="10935478"/>
            <a:ext cx="3156024" cy="2891390"/>
          </a:xfrm>
          <a:prstGeom prst="ellipse">
            <a:avLst/>
          </a:prstGeom>
          <a:solidFill>
            <a:srgbClr val="FF99C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41556896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 advClick="0" advTm="2000">
        <p159:morph option="byObject"/>
      </p:transition>
    </mc:Choice>
    <mc:Fallback>
      <p:transition spd="slow" advClick="0" advTm="2000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684</TotalTime>
  <Words>0</Words>
  <Application>Microsoft Office PowerPoint</Application>
  <PresentationFormat>ユーザー設定</PresentationFormat>
  <Paragraphs>0</Paragraphs>
  <Slides>10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10</vt:i4>
      </vt:variant>
    </vt:vector>
  </HeadingPairs>
  <TitlesOfParts>
    <vt:vector size="14" baseType="lpstr">
      <vt:lpstr>游ゴシック</vt:lpstr>
      <vt:lpstr>Arial</vt:lpstr>
      <vt:lpstr>Calibri</vt:lpstr>
      <vt:lpstr>Office Theme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>user</dc:creator>
  <cp:keywords/>
  <dc:description>generated using python-pptx</dc:description>
  <cp:lastModifiedBy>user</cp:lastModifiedBy>
  <cp:revision>24</cp:revision>
  <dcterms:created xsi:type="dcterms:W3CDTF">2013-01-27T09:14:16Z</dcterms:created>
  <dcterms:modified xsi:type="dcterms:W3CDTF">2026-08-29T08:20:22Z</dcterms:modified>
  <cp:category/>
</cp:coreProperties>
</file>